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Proxima Nova"/>
      <p:regular r:id="rId19"/>
      <p:bold r:id="rId20"/>
      <p:italic r:id="rId21"/>
      <p:boldItalic r:id="rId22"/>
    </p:embeddedFont>
    <p:embeddedFont>
      <p:font typeface="Robo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bold.fntdata"/><Relationship Id="rId22" Type="http://schemas.openxmlformats.org/officeDocument/2006/relationships/font" Target="fonts/ProximaNova-boldItalic.fntdata"/><Relationship Id="rId21" Type="http://schemas.openxmlformats.org/officeDocument/2006/relationships/font" Target="fonts/ProximaNova-italic.fnt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ProximaNova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d1713ce1e3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d1713ce1e3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1713ce1e3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1713ce1e3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d1713ce1e3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d1713ce1e3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d1713ce1e3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d1713ce1e3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d1713ce1e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d1713ce1e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d1713ce1e3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d1713ce1e3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d1713ce1e3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d1713ce1e3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d1713ce1e3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d1713ce1e3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d1713ce1e3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d1713ce1e3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d1713ce1e3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d1713ce1e3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1713ce1e3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d1713ce1e3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d1713ce1e3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d1713ce1e3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Theatre PC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1566900" y="4228075"/>
            <a:ext cx="61269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Ashmitha Kanagiah &amp; Bridgette Nania Centro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258600" y="275325"/>
            <a:ext cx="26268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POWER SUPPLY</a:t>
            </a:r>
            <a:endParaRPr sz="2500"/>
          </a:p>
        </p:txBody>
      </p:sp>
      <p:sp>
        <p:nvSpPr>
          <p:cNvPr id="119" name="Google Shape;119;p22"/>
          <p:cNvSpPr txBox="1"/>
          <p:nvPr/>
        </p:nvSpPr>
        <p:spPr>
          <a:xfrm>
            <a:off x="3411725" y="1598925"/>
            <a:ext cx="5673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EVGA SuperNOVA GM 450 W 80+ Gold Certified Fully Modular SFX Power Supply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Vendor: Canada Computers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Price: 95$ </a:t>
            </a:r>
            <a:endParaRPr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400" y="1241050"/>
            <a:ext cx="3106200" cy="31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1599750" y="96050"/>
            <a:ext cx="5944500" cy="8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PC PERIPHERALS</a:t>
            </a:r>
            <a:endParaRPr sz="2500"/>
          </a:p>
        </p:txBody>
      </p:sp>
      <p:sp>
        <p:nvSpPr>
          <p:cNvPr id="126" name="Google Shape;126;p23"/>
          <p:cNvSpPr txBox="1"/>
          <p:nvPr/>
        </p:nvSpPr>
        <p:spPr>
          <a:xfrm>
            <a:off x="1738800" y="1013775"/>
            <a:ext cx="5666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Logitech K400 Plus Wireless Mini Keyboard</a:t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Vendor: Vuugo</a:t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Price: 32.56$ CAD</a:t>
            </a:r>
            <a:endParaRPr b="1" sz="1600"/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7588" y="2571750"/>
            <a:ext cx="4768824" cy="238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2139000" y="226425"/>
            <a:ext cx="4866000" cy="5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PC CASE</a:t>
            </a:r>
            <a:endParaRPr sz="2500"/>
          </a:p>
        </p:txBody>
      </p:sp>
      <p:sp>
        <p:nvSpPr>
          <p:cNvPr id="133" name="Google Shape;133;p24"/>
          <p:cNvSpPr txBox="1"/>
          <p:nvPr/>
        </p:nvSpPr>
        <p:spPr>
          <a:xfrm>
            <a:off x="3444675" y="1833000"/>
            <a:ext cx="5580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Silverstone GD09B HTPC Case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Vendor: Canada Computers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Price: 140$ CAD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6075"/>
            <a:ext cx="3503551" cy="3503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749250" y="1440550"/>
            <a:ext cx="7915800" cy="18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THANK YOU FOR LISTENING! </a:t>
            </a:r>
            <a:endParaRPr sz="42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4200"/>
              <a:t>&lt;3&lt;3&lt;3</a:t>
            </a:r>
            <a:endParaRPr sz="4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1477125" y="138725"/>
            <a:ext cx="6633000" cy="7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220"/>
              <a:t>PC CHARACTERISTICS:</a:t>
            </a:r>
            <a:endParaRPr sz="4220"/>
          </a:p>
        </p:txBody>
      </p:sp>
      <p:sp>
        <p:nvSpPr>
          <p:cNvPr id="66" name="Google Shape;66;p14"/>
          <p:cNvSpPr txBox="1"/>
          <p:nvPr>
            <p:ph idx="4294967295" type="body"/>
          </p:nvPr>
        </p:nvSpPr>
        <p:spPr>
          <a:xfrm>
            <a:off x="1386700" y="1383150"/>
            <a:ext cx="6563400" cy="3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dk1"/>
                </a:solidFill>
              </a:rPr>
              <a:t>PC Build: Home Theater PC</a:t>
            </a:r>
            <a:endParaRPr sz="7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dk1"/>
                </a:solidFill>
              </a:rPr>
              <a:t>Budget: Low ( &lt; 2000 $)</a:t>
            </a:r>
            <a:endParaRPr sz="7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200"/>
          </a:p>
          <a:p>
            <a:pPr indent="0" lvl="0" marL="0" rtl="0" algn="ctr">
              <a:lnSpc>
                <a:spcPct val="104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Features and utilization:</a:t>
            </a:r>
            <a:endParaRPr sz="7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ctr">
              <a:lnSpc>
                <a:spcPct val="104545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" sz="7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Budget friendly build under 1000$</a:t>
            </a:r>
            <a:endParaRPr sz="7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ctr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" sz="7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4K streaming at 60hz</a:t>
            </a:r>
            <a:endParaRPr sz="7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ctr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" sz="7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Comfortability for a home theatre</a:t>
            </a:r>
            <a:endParaRPr sz="7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ctr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" sz="7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Small form factor</a:t>
            </a:r>
            <a:endParaRPr sz="7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ctr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" sz="7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 power consumption</a:t>
            </a:r>
            <a:endParaRPr sz="7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sz="3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256650" y="925225"/>
            <a:ext cx="8630700" cy="27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</a:rPr>
              <a:t>PC COMPONENTS </a:t>
            </a:r>
            <a:endParaRPr sz="4200">
              <a:solidFill>
                <a:schemeClr val="accent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</a:rPr>
              <a:t>+</a:t>
            </a:r>
            <a:endParaRPr sz="4200">
              <a:solidFill>
                <a:schemeClr val="accent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</a:rPr>
              <a:t>PARTS CHOSEN</a:t>
            </a:r>
            <a:endParaRPr sz="42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D4B4E"/>
            </a:gs>
            <a:gs pos="100000">
              <a:srgbClr val="040405"/>
            </a:gs>
          </a:gsLst>
          <a:lin ang="5400012" scaled="0"/>
        </a:gra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idx="4294967295" type="body"/>
          </p:nvPr>
        </p:nvSpPr>
        <p:spPr>
          <a:xfrm>
            <a:off x="400650" y="224100"/>
            <a:ext cx="8342700" cy="5121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" sz="2525">
                <a:solidFill>
                  <a:schemeClr val="lt1"/>
                </a:solidFill>
              </a:rPr>
              <a:t>CPU</a:t>
            </a:r>
            <a:endParaRPr sz="2525">
              <a:solidFill>
                <a:schemeClr val="lt1"/>
              </a:solidFill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3447250" y="1035800"/>
            <a:ext cx="4906200" cy="31401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AMD Ryzen 3 3200G 3.6 GHz Quad-Core Processor</a:t>
            </a:r>
            <a:endParaRPr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-304800" lvl="0" marL="6350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4 processing cores, bundled with the Quiet AMD Wraith Stealth cooler</a:t>
            </a:r>
            <a:endParaRPr sz="1200">
              <a:solidFill>
                <a:srgbClr val="FFFFFF"/>
              </a:solidFill>
            </a:endParaRPr>
          </a:p>
          <a:p>
            <a:pPr indent="-304800" lvl="0" marL="6350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4.0 GHz Max Boost, unlocked for overclocking, 6 MB Cache, ddr-2933 support</a:t>
            </a:r>
            <a:endParaRPr sz="1200">
              <a:solidFill>
                <a:srgbClr val="FFFFFF"/>
              </a:solidFill>
            </a:endParaRPr>
          </a:p>
          <a:p>
            <a:pPr indent="-304800" lvl="0" marL="6350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Radeon Vega 8 graphics</a:t>
            </a:r>
            <a:endParaRPr sz="1200">
              <a:solidFill>
                <a:srgbClr val="FFFFFF"/>
              </a:solidFill>
            </a:endParaRPr>
          </a:p>
          <a:p>
            <a:pPr indent="-304800" lvl="0" marL="6350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High-definition performance in the world's most popular games. </a:t>
            </a:r>
            <a:endParaRPr sz="1200">
              <a:solidFill>
                <a:srgbClr val="FFFFFF"/>
              </a:solidFill>
            </a:endParaRPr>
          </a:p>
          <a:p>
            <a:pPr indent="-304800" lvl="0" marL="6350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For the advanced socket AM4 platform. </a:t>
            </a:r>
            <a:endParaRPr sz="1200">
              <a:solidFill>
                <a:srgbClr val="FFFFFF"/>
              </a:solidFill>
            </a:endParaRPr>
          </a:p>
          <a:p>
            <a:pPr indent="-304800" lvl="0" marL="6350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System memory type is DDR4</a:t>
            </a:r>
            <a:endParaRPr sz="1200">
              <a:solidFill>
                <a:srgbClr val="FFFFFF"/>
              </a:solidFill>
            </a:endParaRPr>
          </a:p>
          <a:p>
            <a:pPr indent="-304800" lvl="0" marL="6350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Maximum temperature - 95 degree celsius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Vendor: ShopRBC</a:t>
            </a:r>
            <a:endParaRPr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Price: 159.95$ CAD</a:t>
            </a:r>
            <a:endParaRPr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6350" y="736188"/>
            <a:ext cx="3739325" cy="37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/>
        </p:nvSpPr>
        <p:spPr>
          <a:xfrm>
            <a:off x="1125150" y="234800"/>
            <a:ext cx="6893700" cy="56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RAM</a:t>
            </a:r>
            <a:endParaRPr sz="2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699375" y="1494950"/>
            <a:ext cx="37485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G.Skill Ripjaws V Series 8 GB (2 x 4 GB) DDR4-3200 CL16 Memory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memory sticks offer a maximum compatibility and cutting-edge performance with the speed of 3.200 MHz DDR4 memory with CAS latency of 16-18-18-35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Vendor: MemoryExpress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Price: 75$ CAD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6100" y="1869325"/>
            <a:ext cx="3584949" cy="192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510450" y="104575"/>
            <a:ext cx="8123100" cy="7788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MOTHERBOARD</a:t>
            </a:r>
            <a:endParaRPr sz="2500"/>
          </a:p>
        </p:txBody>
      </p:sp>
      <p:sp>
        <p:nvSpPr>
          <p:cNvPr id="91" name="Google Shape;91;p18"/>
          <p:cNvSpPr txBox="1"/>
          <p:nvPr/>
        </p:nvSpPr>
        <p:spPr>
          <a:xfrm>
            <a:off x="4077750" y="949975"/>
            <a:ext cx="44625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ASRock B450M PRO4 Micro ATX AM4 Motherboard</a:t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All the essentials.</a:t>
            </a:r>
            <a:endParaRPr sz="1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Supports AMD AM4 Socket Ryzen 2000, 3000 and 5000 Series Desktop Processors</a:t>
            </a:r>
            <a:endParaRPr sz="1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Graphics Output: HDMI, DVI-D, D-Sub</a:t>
            </a:r>
            <a:endParaRPr sz="1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7.1 CH HD Audio (Realtek ALC892 Audio Codec)</a:t>
            </a:r>
            <a:endParaRPr sz="1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Supports DDR4 3200+ (OC)</a:t>
            </a:r>
            <a:endParaRPr sz="1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 PCIe 3.0 x16, 1 PCIe 2.0 x16, 1 PCIe 2.0 x1</a:t>
            </a:r>
            <a:endParaRPr sz="1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4 SATA ports and 2 M.2 slots for storage</a:t>
            </a:r>
            <a:endParaRPr sz="1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7 x USB 3.1 Gen1 (1 x Type-C, 2 Front, 4 Rear)</a:t>
            </a:r>
            <a:endParaRPr sz="1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Vendor: Canada Computers</a:t>
            </a:r>
            <a:endParaRPr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Price: 94.88$ CAD</a:t>
            </a:r>
            <a:endParaRPr sz="1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050" y="1435775"/>
            <a:ext cx="3342750" cy="278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/>
        </p:nvSpPr>
        <p:spPr>
          <a:xfrm>
            <a:off x="853050" y="309475"/>
            <a:ext cx="7437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SYSTEM COOLING</a:t>
            </a:r>
            <a:endParaRPr sz="2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" name="Google Shape;98;p19"/>
          <p:cNvSpPr txBox="1"/>
          <p:nvPr/>
        </p:nvSpPr>
        <p:spPr>
          <a:xfrm>
            <a:off x="345975" y="878875"/>
            <a:ext cx="4101900" cy="3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be quiet! Pure Rock Slim 35.14 CFM CPU Cooler</a:t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130W TDP cooling efficiency</a:t>
            </a:r>
            <a:endParaRPr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Mounting for an even easier installation in alignment with the airflow</a:t>
            </a:r>
            <a:endParaRPr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Small for PC cases with limited space</a:t>
            </a:r>
            <a:endParaRPr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2, 92mm fans for silent operation of a maximum of 25.4dB</a:t>
            </a:r>
            <a:endParaRPr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Balanced cooling and quietness</a:t>
            </a:r>
            <a:endParaRPr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Brushed aluminum finish</a:t>
            </a:r>
            <a:endParaRPr sz="15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Vendor: Canada Computers</a:t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Price: 40 $ CAD</a:t>
            </a:r>
            <a:endParaRPr b="1" sz="1600"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6675" y="1868675"/>
            <a:ext cx="3555348" cy="2485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510450" y="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OPERATING SYSTEM (OS)</a:t>
            </a:r>
            <a:endParaRPr sz="2500"/>
          </a:p>
        </p:txBody>
      </p:sp>
      <p:sp>
        <p:nvSpPr>
          <p:cNvPr id="105" name="Google Shape;105;p20"/>
          <p:cNvSpPr txBox="1"/>
          <p:nvPr/>
        </p:nvSpPr>
        <p:spPr>
          <a:xfrm>
            <a:off x="1653150" y="1167538"/>
            <a:ext cx="58377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Windows 10</a:t>
            </a:r>
            <a:endParaRPr sz="1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Windows 10 is the latest software </a:t>
            </a:r>
            <a:r>
              <a:rPr lang="en" sz="1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developed</a:t>
            </a:r>
            <a:r>
              <a:rPr lang="en" sz="1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by </a:t>
            </a:r>
            <a:r>
              <a:rPr lang="en" sz="1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Microsoft</a:t>
            </a:r>
            <a:r>
              <a:rPr lang="en" sz="1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.  It is a good OS for our home theater PC as it is an </a:t>
            </a:r>
            <a:r>
              <a:rPr lang="en" sz="1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intermediate</a:t>
            </a:r>
            <a:r>
              <a:rPr lang="en" sz="1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between the user and the hardware. Users will be able to use with ease the PC to stream and play movies. </a:t>
            </a:r>
            <a:endParaRPr sz="1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 rotWithShape="1">
          <a:blip r:embed="rId3">
            <a:alphaModFix/>
          </a:blip>
          <a:srcRect b="35357" l="9706" r="8446" t="32034"/>
          <a:stretch/>
        </p:blipFill>
        <p:spPr>
          <a:xfrm>
            <a:off x="2640525" y="3596175"/>
            <a:ext cx="3500150" cy="104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1983900" y="110175"/>
            <a:ext cx="5176200" cy="7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STORAGE</a:t>
            </a:r>
            <a:endParaRPr sz="2500"/>
          </a:p>
        </p:txBody>
      </p:sp>
      <p:sp>
        <p:nvSpPr>
          <p:cNvPr id="112" name="Google Shape;112;p21"/>
          <p:cNvSpPr txBox="1"/>
          <p:nvPr/>
        </p:nvSpPr>
        <p:spPr>
          <a:xfrm>
            <a:off x="4505400" y="1436475"/>
            <a:ext cx="3702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Western Digital Blue SN550 250GB M.2-2280 NVME Solid State Drive</a:t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Vendor: Canada Computers</a:t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Price: 60$ CAD</a:t>
            </a:r>
            <a:endParaRPr b="1" sz="1600"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00" y="754875"/>
            <a:ext cx="3903199" cy="390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